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65" r:id="rId2"/>
    <p:sldId id="26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D07869-4548-6046-9607-06D4FA8E0E89}" type="datetimeFigureOut">
              <a:rPr lang="en-US" smtClean="0"/>
              <a:t>5/9/22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7FB284-778C-AB43-8864-E156E7FF78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315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6AEE2-6522-8F8B-E910-9A54E3E63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23FF6E-9432-7D0D-7EF4-8732E54FE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C43BA-3CA3-0BE0-658D-820FFAD4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DEE2F-C55B-997B-3B42-1BCBE5823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D2736D-3F25-6D44-D00C-603DD1AF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035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C7704-2C88-B62B-B0A6-7406A99C3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16E558-6D7B-18CA-D664-B7C87C8CD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B1D06-CD61-6331-CA50-161BE7716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82511-27F2-9057-AA65-D3E89E6E4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35FDC-B4E7-70F4-8065-7374C9597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35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5EFE84-AFC1-048B-018F-3337D309BA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7B2DBC-D61E-1EEA-1A13-870DFE710D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7B206-3F75-894F-0B3C-EBC23C8F8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55B8B-4D1C-5E0C-A4E7-300C5B1C8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A2109-187A-92D8-44D1-05BFDEC90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52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A288-BB92-8699-4C16-ACEC8BC12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D331C-833E-C1E1-028E-BC88E3EF9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246C5-ABEA-16B1-E98E-E92F75AB3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C6EF3-0DAF-D836-16A8-1F95FA4D1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88A61-2086-0D34-8DCE-C47F57E6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18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5A159-12CA-59D0-2347-5D591C7B8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5F02E-ACE0-5F32-4A4D-983388D25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C5640-8B4D-1028-2D7F-C9E000C8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8295B-427E-51BC-CFD4-7A227C392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DF5F-EAC4-7372-94D5-B113CAF2A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29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89F53-10F1-BD68-4892-03851DA60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B4C51-1E0B-4FD0-65E2-C70BC8F7E2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5AE6C-901A-F391-1E17-8DE45D114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9BD0-50BF-592E-F677-F5A1ED518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300D8-66C8-B9E1-BC8D-5D3618CA6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C2FFB5-3B1A-5547-24AD-0E8D25140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34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C7B5-3ACB-1928-38F3-284EAC81F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3681B-5A30-9685-1BFE-45E8137E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623F37-B9C5-5A70-97F1-4C7865EB75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3A0631-90BA-459C-31EE-B5B2C786D1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E0BDAE-FFBC-F8D4-1217-1448414A6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57A07B-E098-B509-310A-5DA4ECB24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C2061E-6A00-3DC1-112A-0931455F3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63E01B-DE6F-CD9E-D443-78C67CA26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36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12559-4708-3361-A9A2-61FC2C9AB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F68251-E8D7-1994-3935-E60CB139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1192CF-95D6-6FED-3230-4AD957F30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8A438A-AB2C-2905-85F6-574B7F9B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62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EA22FB-5001-0682-DA15-0611A4BF1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FB3ADA-E5CE-79C6-8301-F77B5A4DA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CF7ACD-C601-41F1-C4DE-91FB61C0C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22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0FACE-0DC1-E2DA-E4AA-9045B76DE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40D1B-EEB4-632F-4AF5-4130DC0C7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258FA3-111E-AB8B-1943-5B56CA80E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4EAD2-8AB0-5FC1-FDF2-CEC50BCE2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55CEB2-74D9-CD8E-CBC6-B9635CA14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AF716-5C6D-4F6F-18A8-232A100C0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75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A8AA4-F0D3-E908-36C2-C4BC886D0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9872F-5AB0-FC93-DA6E-F5FF0C76F6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D7C0CE-771F-5CE2-6A90-20015187A4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A57769-D460-DBA5-339E-3A4DFE367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A32402-9468-43DF-FCFB-E8C5BBBC6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3E0AA-1A21-4BA2-04A9-042BC22D8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190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C85C16-36B7-8A6C-97B8-4E2561BEA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D381F-2374-CDB9-EF08-1148D8975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AFC0A-5BEE-719F-0181-89C951A742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0F8A3-2C51-1348-99EB-9B28E5DF6912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A77E5-3FEB-1FCA-FF91-72C6E182A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4F657-9D7B-44D8-81F0-342A4F1622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3F107-B3C0-7945-957E-EDE0F9D93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43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/>
          </a:bodyPr>
          <a:lstStyle/>
          <a:p>
            <a:r>
              <a:rPr lang="en-US" sz="4800" dirty="0"/>
              <a:t>18. expectation-maximization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16403" y="3912149"/>
            <a:ext cx="4549066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CS-Stat 119, Intro to Data Science II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9B4C-1402-2161-61CF-1C13017B8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mixture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0BD1D-C653-C065-3638-E35FCD345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594" y="1912918"/>
            <a:ext cx="10288823" cy="4097463"/>
          </a:xfrm>
        </p:spPr>
        <p:txBody>
          <a:bodyPr>
            <a:normAutofit/>
          </a:bodyPr>
          <a:lstStyle/>
          <a:p>
            <a:r>
              <a:rPr lang="en-US" dirty="0"/>
              <a:t>Easy enough to write down:</a:t>
            </a:r>
          </a:p>
          <a:p>
            <a:pPr lvl="1"/>
            <a:r>
              <a:rPr lang="en-US" dirty="0"/>
              <a:t> mixture coefficients </a:t>
            </a:r>
            <a:r>
              <a:rPr lang="el-GR" dirty="0"/>
              <a:t>π</a:t>
            </a:r>
            <a:r>
              <a:rPr lang="en-US" baseline="-25000" dirty="0"/>
              <a:t>k</a:t>
            </a:r>
          </a:p>
          <a:p>
            <a:pPr lvl="1"/>
            <a:r>
              <a:rPr lang="en-US" dirty="0"/>
              <a:t>means </a:t>
            </a:r>
            <a:r>
              <a:rPr lang="el-GR" dirty="0"/>
              <a:t>μ</a:t>
            </a:r>
            <a:r>
              <a:rPr lang="en-US" baseline="-25000" dirty="0"/>
              <a:t>k </a:t>
            </a:r>
          </a:p>
          <a:p>
            <a:pPr lvl="1"/>
            <a:r>
              <a:rPr lang="en-US" dirty="0"/>
              <a:t>standard deviations </a:t>
            </a:r>
          </a:p>
          <a:p>
            <a:pPr marL="457200" lvl="1" indent="0">
              <a:buNone/>
            </a:pPr>
            <a:r>
              <a:rPr lang="en-US" dirty="0"/>
              <a:t>or precision matrices </a:t>
            </a:r>
            <a:r>
              <a:rPr lang="el-GR" dirty="0"/>
              <a:t>Σ</a:t>
            </a:r>
            <a:r>
              <a:rPr lang="en-US" baseline="-25000" dirty="0"/>
              <a:t>k </a:t>
            </a:r>
          </a:p>
          <a:p>
            <a:pPr lvl="1"/>
            <a:endParaRPr lang="en-US" dirty="0"/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Normal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μ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0" indent="0">
              <a:buNone/>
            </a:pPr>
            <a:r>
              <a:rPr lang="en-US" dirty="0"/>
              <a:t>After the sum, the class k is lost.</a:t>
            </a:r>
          </a:p>
        </p:txBody>
      </p:sp>
      <p:pic>
        <p:nvPicPr>
          <p:cNvPr id="1026" name="Picture 2" descr="Gaussian Mixture Models Explained | by Oscar Contreras Carrasco | Towards  Data Science">
            <a:extLst>
              <a:ext uri="{FF2B5EF4-FFF2-40B4-BE49-F238E27FC236}">
                <a16:creationId xmlns:a16="http://schemas.microsoft.com/office/drawing/2014/main" id="{C06705D0-BD0C-E98F-2526-0E74B4D08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155" y="2453381"/>
            <a:ext cx="7137712" cy="3857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0717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</Words>
  <Application>Microsoft Macintosh PowerPoint</Application>
  <PresentationFormat>Widescreen</PresentationFormat>
  <Paragraphs>12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Corbel</vt:lpstr>
      <vt:lpstr>Gill Sans Light</vt:lpstr>
      <vt:lpstr>Times New Roman</vt:lpstr>
      <vt:lpstr>Office Theme</vt:lpstr>
      <vt:lpstr>18. expectation-maximization</vt:lpstr>
      <vt:lpstr>Gaussian mixture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18. expectation-maximization</dc:title>
  <dc:creator>Will Trimble</dc:creator>
  <cp:lastModifiedBy>Will Trimble</cp:lastModifiedBy>
  <cp:revision>1</cp:revision>
  <dcterms:created xsi:type="dcterms:W3CDTF">2022-05-09T20:57:55Z</dcterms:created>
  <dcterms:modified xsi:type="dcterms:W3CDTF">2022-05-09T20:58:39Z</dcterms:modified>
</cp:coreProperties>
</file>

<file path=docProps/thumbnail.jpeg>
</file>